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89" d="100"/>
          <a:sy n="89" d="100"/>
        </p:scale>
        <p:origin x="7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2C56-4ED6-48E9-AA91-A4D8C330E40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47C5-A60F-4848-9F59-643EB5C8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3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2C56-4ED6-48E9-AA91-A4D8C330E40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47C5-A60F-4848-9F59-643EB5C8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2C56-4ED6-48E9-AA91-A4D8C330E40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47C5-A60F-4848-9F59-643EB5C8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5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2C56-4ED6-48E9-AA91-A4D8C330E40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47C5-A60F-4848-9F59-643EB5C8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9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2C56-4ED6-48E9-AA91-A4D8C330E40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47C5-A60F-4848-9F59-643EB5C8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8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2C56-4ED6-48E9-AA91-A4D8C330E40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47C5-A60F-4848-9F59-643EB5C8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2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2C56-4ED6-48E9-AA91-A4D8C330E40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47C5-A60F-4848-9F59-643EB5C8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9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2C56-4ED6-48E9-AA91-A4D8C330E40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47C5-A60F-4848-9F59-643EB5C8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0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2C56-4ED6-48E9-AA91-A4D8C330E40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47C5-A60F-4848-9F59-643EB5C8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6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2C56-4ED6-48E9-AA91-A4D8C330E40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47C5-A60F-4848-9F59-643EB5C8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7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2C56-4ED6-48E9-AA91-A4D8C330E40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47C5-A60F-4848-9F59-643EB5C8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62C56-4ED6-48E9-AA91-A4D8C330E40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47C5-A60F-4848-9F59-643EB5C8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1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1FD5E-FFA3-4DCD-8D74-EC818A727B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06F0C1-6529-4D1B-81D4-BF03E286FF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7C088-DFB2-4C99-AB0F-00F717B3E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06" t="14445" r="12500" b="5154"/>
          <a:stretch/>
        </p:blipFill>
        <p:spPr>
          <a:xfrm>
            <a:off x="75304" y="97315"/>
            <a:ext cx="8788998" cy="67606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827EB0-06A4-48B3-80C4-F72723317C2D}"/>
              </a:ext>
            </a:extLst>
          </p:cNvPr>
          <p:cNvSpPr txBox="1"/>
          <p:nvPr/>
        </p:nvSpPr>
        <p:spPr>
          <a:xfrm>
            <a:off x="118334" y="6045799"/>
            <a:ext cx="2162287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Stephanie </a:t>
            </a:r>
            <a:r>
              <a:rPr lang="en-US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Spoto</a:t>
            </a: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2/3/2022</a:t>
            </a:r>
          </a:p>
        </p:txBody>
      </p:sp>
    </p:spTree>
    <p:extLst>
      <p:ext uri="{BB962C8B-B14F-4D97-AF65-F5344CB8AC3E}">
        <p14:creationId xmlns:p14="http://schemas.microsoft.com/office/powerpoint/2010/main" val="203843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34D6-861C-426E-ACF5-E39FACA6E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1DF2-6234-4175-BF06-8FD39E6F4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9BE0A-1502-4107-92F2-0E2A872AF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24" t="15402" r="11412" b="5399"/>
          <a:stretch/>
        </p:blipFill>
        <p:spPr>
          <a:xfrm>
            <a:off x="215153" y="175613"/>
            <a:ext cx="8813012" cy="65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5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A155-5B2D-4D54-BE89-63EB35A2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F9D99-D23F-4B0A-9B4D-BF3491117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D4CE6-454B-4174-970E-5A93D9906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41" t="15401" r="11059" b="4981"/>
          <a:stretch/>
        </p:blipFill>
        <p:spPr>
          <a:xfrm>
            <a:off x="86060" y="143341"/>
            <a:ext cx="9057939" cy="67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33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535A-8010-4229-8A79-0B747A90B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3ADD9-D8B0-48C2-9D00-5181B674E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648BA-10B2-498C-8EC3-40F2238B3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41" t="15402" r="11529" b="5608"/>
          <a:stretch/>
        </p:blipFill>
        <p:spPr>
          <a:xfrm>
            <a:off x="161364" y="121826"/>
            <a:ext cx="8830384" cy="659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40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60D3-DFCC-487D-9BC9-3B10A1641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32B5-A369-4C12-BC06-46C94231C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4C386-E3C6-4ED6-90F9-72AC58B8A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0" t="68248" r="35647" b="11882"/>
          <a:stretch/>
        </p:blipFill>
        <p:spPr>
          <a:xfrm>
            <a:off x="0" y="59718"/>
            <a:ext cx="7072873" cy="1936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92282B-FF38-46D4-B13A-04F2A8AB4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00" t="28079" r="16823" b="50000"/>
          <a:stretch/>
        </p:blipFill>
        <p:spPr>
          <a:xfrm>
            <a:off x="2345167" y="2131032"/>
            <a:ext cx="6508376" cy="1127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0DD015-057F-453F-B194-D5C21668B4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59" t="50000" r="36118" b="22141"/>
          <a:stretch/>
        </p:blipFill>
        <p:spPr>
          <a:xfrm>
            <a:off x="193636" y="3370077"/>
            <a:ext cx="4830183" cy="1432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1E1229-8161-4115-97B2-90B34A65A4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00" t="46685" r="33412" b="26601"/>
          <a:stretch/>
        </p:blipFill>
        <p:spPr>
          <a:xfrm>
            <a:off x="3490856" y="4802982"/>
            <a:ext cx="5448748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6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AC1B-0C09-4399-BA61-F597714CB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read Marx? Where to get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F8DC7-8721-48CC-BA3D-C4608CDA1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 Communist Manifesto</a:t>
            </a:r>
            <a:r>
              <a:rPr lang="en-US" dirty="0"/>
              <a:t>, 1848</a:t>
            </a:r>
          </a:p>
          <a:p>
            <a:r>
              <a:rPr lang="en-US" i="1" dirty="0"/>
              <a:t>The German Ideology</a:t>
            </a:r>
            <a:r>
              <a:rPr lang="en-US" dirty="0"/>
              <a:t>, 1846</a:t>
            </a:r>
          </a:p>
          <a:p>
            <a:r>
              <a:rPr lang="en-US" i="1" dirty="0"/>
              <a:t>Capital</a:t>
            </a:r>
            <a:r>
              <a:rPr lang="en-US" dirty="0"/>
              <a:t>, Vol. 1, 1867</a:t>
            </a:r>
          </a:p>
          <a:p>
            <a:pPr lvl="1"/>
            <a:r>
              <a:rPr lang="en-US" dirty="0"/>
              <a:t>David Harvey, </a:t>
            </a:r>
            <a:r>
              <a:rPr lang="en-US" i="1" dirty="0"/>
              <a:t>A Companion to Marx’s Capital, </a:t>
            </a:r>
            <a:r>
              <a:rPr lang="en-US" dirty="0"/>
              <a:t>2010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6760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F553-6BDD-47E1-832D-F9ABD2A1D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3FCE2-48CD-4F4A-B587-9120130D4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77D0FB-D105-4F1D-B232-6149B64F4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24" t="15402" r="12000" b="6653"/>
          <a:stretch/>
        </p:blipFill>
        <p:spPr>
          <a:xfrm>
            <a:off x="139849" y="175614"/>
            <a:ext cx="8918089" cy="660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3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8BCA3-AE02-4BC6-91B1-A5261B8B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1943E-81F3-43C6-A885-A10D532E7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31FD2-558A-4930-AA7C-5A7DCECD2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2" t="16204" r="11647" b="6444"/>
          <a:stretch/>
        </p:blipFill>
        <p:spPr>
          <a:xfrm>
            <a:off x="0" y="22702"/>
            <a:ext cx="8764788" cy="64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6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D3AA-8481-46EA-8A66-BD4F7D844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DA7E7-CD62-4D9B-B446-17419AB4E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6A913-B7AD-4054-AF8D-0650DE20F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2" t="15402" r="11176" b="5190"/>
          <a:stretch/>
        </p:blipFill>
        <p:spPr>
          <a:xfrm>
            <a:off x="204394" y="72614"/>
            <a:ext cx="8831965" cy="66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6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1704-7664-48D5-8A32-280D5062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F4B00-A8F6-4B94-8ECB-BFF4F719C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20C5C-3B56-4813-8EFF-DAD408CBE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9" t="15401" r="11647" b="6027"/>
          <a:stretch/>
        </p:blipFill>
        <p:spPr>
          <a:xfrm>
            <a:off x="0" y="0"/>
            <a:ext cx="9144000" cy="687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0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F5065-29EB-4FFC-B441-2F6A1354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50450-E440-4B26-A95C-AE4E0AD53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15769-DEA9-4AC9-AA29-B1E2CA4A2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42" t="15402" r="11293" b="6444"/>
          <a:stretch/>
        </p:blipFill>
        <p:spPr>
          <a:xfrm>
            <a:off x="365758" y="261675"/>
            <a:ext cx="8653066" cy="636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9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BEF7-7FD3-419E-86DD-98506EE8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AC2FA-15C0-4970-B327-00D19FCEE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1CAAB-6B8A-4BEB-8DEA-3558BAC74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94" t="15401" r="11176" b="6027"/>
          <a:stretch/>
        </p:blipFill>
        <p:spPr>
          <a:xfrm>
            <a:off x="96818" y="0"/>
            <a:ext cx="9070459" cy="673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7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9D14B-A2B9-47EA-8328-881D45CC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5255-9E79-49CA-88E1-F629A55AB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73F15-14A4-416D-B46C-E40B955C9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24" t="15402" r="11412" b="5190"/>
          <a:stretch/>
        </p:blipFill>
        <p:spPr>
          <a:xfrm>
            <a:off x="172122" y="132582"/>
            <a:ext cx="8890555" cy="66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6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322E-2F5C-44E3-B817-4EF85503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037CC-FCFC-4FD5-B538-D0C75B3A9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18754-82B2-45E2-BFC4-39E95BB8C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24" t="13869" r="11412" b="5399"/>
          <a:stretch/>
        </p:blipFill>
        <p:spPr>
          <a:xfrm>
            <a:off x="75303" y="0"/>
            <a:ext cx="9025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51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39</Words>
  <Application>Microsoft Office PowerPoint</Application>
  <PresentationFormat>On-screen Show (4:3)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Want to read Marx? Where to get started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Elfaki</dc:creator>
  <cp:lastModifiedBy>Elfaki</cp:lastModifiedBy>
  <cp:revision>6</cp:revision>
  <dcterms:created xsi:type="dcterms:W3CDTF">2022-02-03T14:32:36Z</dcterms:created>
  <dcterms:modified xsi:type="dcterms:W3CDTF">2022-02-03T15:33:27Z</dcterms:modified>
</cp:coreProperties>
</file>